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59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12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61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105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28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04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62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036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820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55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58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4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58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95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76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3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45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30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F0237-FE60-9344-8523-85B8FE4D2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Differences</a:t>
            </a:r>
            <a:r>
              <a:rPr lang="pl-PL" dirty="0"/>
              <a:t> in the </a:t>
            </a:r>
            <a:r>
              <a:rPr lang="pl-PL" dirty="0" err="1"/>
              <a:t>bachelor</a:t>
            </a:r>
            <a:r>
              <a:rPr lang="pl-PL" dirty="0"/>
              <a:t> </a:t>
            </a:r>
            <a:r>
              <a:rPr lang="pl-PL" dirty="0" err="1"/>
              <a:t>semester</a:t>
            </a:r>
            <a:r>
              <a:rPr lang="pl-PL" dirty="0"/>
              <a:t> </a:t>
            </a:r>
            <a:r>
              <a:rPr lang="pl-PL" dirty="0" err="1"/>
              <a:t>declaration</a:t>
            </a:r>
            <a:r>
              <a:rPr lang="pl-PL" dirty="0"/>
              <a:t> </a:t>
            </a:r>
            <a:r>
              <a:rPr lang="pl-PL" dirty="0" err="1"/>
              <a:t>systems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4842B98-3D3B-FB1F-A110-B528C8392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781" y="5071369"/>
            <a:ext cx="7766936" cy="1096899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We </a:t>
            </a:r>
            <a:r>
              <a:rPr lang="pl-PL" b="1" dirty="0" err="1">
                <a:solidFill>
                  <a:schemeClr val="tx1"/>
                </a:solidFill>
              </a:rPr>
              <a:t>don’t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err="1">
                <a:solidFill>
                  <a:schemeClr val="tx1"/>
                </a:solidFill>
              </a:rPr>
              <a:t>delete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err="1">
                <a:solidFill>
                  <a:schemeClr val="tx1"/>
                </a:solidFill>
              </a:rPr>
              <a:t>any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err="1">
                <a:solidFill>
                  <a:schemeClr val="tx1"/>
                </a:solidFill>
              </a:rPr>
              <a:t>stage</a:t>
            </a:r>
            <a:r>
              <a:rPr lang="pl-PL" b="1" dirty="0">
                <a:solidFill>
                  <a:schemeClr val="tx1"/>
                </a:solidFill>
              </a:rPr>
              <a:t> of </a:t>
            </a:r>
            <a:r>
              <a:rPr lang="pl-PL" b="1" dirty="0" err="1">
                <a:solidFill>
                  <a:schemeClr val="tx1"/>
                </a:solidFill>
              </a:rPr>
              <a:t>declaration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3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1st </a:t>
            </a:r>
            <a:r>
              <a:rPr lang="pl-PL" dirty="0" err="1"/>
              <a:t>stage</a:t>
            </a:r>
            <a:r>
              <a:rPr lang="pl-PL" dirty="0"/>
              <a:t> - </a:t>
            </a:r>
            <a:r>
              <a:rPr lang="pl-PL" dirty="0" err="1"/>
              <a:t>preferences</a:t>
            </a:r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659441"/>
              </p:ext>
            </p:extLst>
          </p:nvPr>
        </p:nvGraphicFramePr>
        <p:xfrm>
          <a:off x="677863" y="2160588"/>
          <a:ext cx="8596312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Virtual </a:t>
                      </a:r>
                      <a:r>
                        <a:rPr lang="pl-PL" b="0" dirty="0" err="1">
                          <a:solidFill>
                            <a:schemeClr val="tx1"/>
                          </a:solidFill>
                        </a:rPr>
                        <a:t>Dean’s</a:t>
                      </a:r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 Office: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preferences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were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subscribed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groups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on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admission’s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assessement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cumulative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studies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and field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depending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semester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added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groups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on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admission’s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assessement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cumulative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studies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semester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and field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93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3029"/>
            <a:ext cx="8596668" cy="1320800"/>
          </a:xfrm>
        </p:spPr>
        <p:txBody>
          <a:bodyPr>
            <a:normAutofit/>
          </a:bodyPr>
          <a:lstStyle/>
          <a:p>
            <a:r>
              <a:rPr lang="pl-PL" dirty="0"/>
              <a:t>2nd </a:t>
            </a:r>
            <a:r>
              <a:rPr lang="pl-PL" dirty="0" err="1"/>
              <a:t>stage</a:t>
            </a:r>
            <a:r>
              <a:rPr lang="pl-PL" dirty="0"/>
              <a:t> – </a:t>
            </a:r>
            <a:r>
              <a:rPr lang="pl-PL" dirty="0" err="1"/>
              <a:t>subscription</a:t>
            </a:r>
            <a:r>
              <a:rPr lang="pl-PL" dirty="0"/>
              <a:t> to </a:t>
            </a:r>
            <a:r>
              <a:rPr lang="pl-PL" dirty="0" err="1"/>
              <a:t>classes</a:t>
            </a:r>
            <a:r>
              <a:rPr lang="pl-PL" dirty="0"/>
              <a:t> (</a:t>
            </a:r>
            <a:r>
              <a:rPr lang="pl-PL" dirty="0" err="1"/>
              <a:t>consists</a:t>
            </a:r>
            <a:r>
              <a:rPr lang="pl-PL" dirty="0"/>
              <a:t> of </a:t>
            </a:r>
            <a:r>
              <a:rPr lang="pl-PL" dirty="0" err="1"/>
              <a:t>three</a:t>
            </a:r>
            <a:r>
              <a:rPr lang="pl-PL" dirty="0"/>
              <a:t> </a:t>
            </a:r>
            <a:r>
              <a:rPr lang="pl-PL" dirty="0" err="1"/>
              <a:t>phases</a:t>
            </a:r>
            <a:r>
              <a:rPr lang="pl-PL" dirty="0"/>
              <a:t>) – 1st </a:t>
            </a:r>
            <a:r>
              <a:rPr lang="pl-PL" dirty="0" err="1"/>
              <a:t>phase</a:t>
            </a:r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204062"/>
              </p:ext>
            </p:extLst>
          </p:nvPr>
        </p:nvGraphicFramePr>
        <p:xfrm>
          <a:off x="759506" y="1603829"/>
          <a:ext cx="8596312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Virtual </a:t>
                      </a:r>
                      <a:r>
                        <a:rPr lang="pl-PL" b="0" dirty="0" err="1">
                          <a:solidFill>
                            <a:schemeClr val="tx1"/>
                          </a:solidFill>
                        </a:rPr>
                        <a:t>Dean’s</a:t>
                      </a:r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 Office: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Before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beginning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of 2nd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stage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„Exchange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” was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lanuched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Deleting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colliding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+ in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next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step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unsubscribing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from non-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obligatory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courses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Lack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possibility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declaration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without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mandatory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In 1st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possible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delete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colliding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pl-PL" b="1" dirty="0" err="1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 the same </a:t>
                      </a:r>
                      <a:r>
                        <a:rPr lang="pl-PL" b="1" dirty="0" err="1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deleting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non-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obligatory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courses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lack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possibility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unsubscribe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any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closing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given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possibility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subscribe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unsubscribe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multiple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times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during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given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84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3029"/>
            <a:ext cx="8596668" cy="1320800"/>
          </a:xfrm>
        </p:spPr>
        <p:txBody>
          <a:bodyPr/>
          <a:lstStyle/>
          <a:p>
            <a:r>
              <a:rPr lang="pl-PL" dirty="0"/>
              <a:t>2nd </a:t>
            </a:r>
            <a:r>
              <a:rPr lang="pl-PL" dirty="0" err="1"/>
              <a:t>stage</a:t>
            </a:r>
            <a:r>
              <a:rPr lang="pl-PL" dirty="0"/>
              <a:t> – </a:t>
            </a:r>
            <a:r>
              <a:rPr lang="pl-PL" dirty="0" err="1"/>
              <a:t>subscription</a:t>
            </a:r>
            <a:r>
              <a:rPr lang="pl-PL" dirty="0"/>
              <a:t> to </a:t>
            </a:r>
            <a:r>
              <a:rPr lang="pl-PL" dirty="0" err="1"/>
              <a:t>classes</a:t>
            </a:r>
            <a:r>
              <a:rPr lang="pl-PL" dirty="0"/>
              <a:t> (</a:t>
            </a:r>
            <a:r>
              <a:rPr lang="pl-PL" dirty="0" err="1"/>
              <a:t>consists</a:t>
            </a:r>
            <a:r>
              <a:rPr lang="pl-PL" dirty="0"/>
              <a:t> of </a:t>
            </a:r>
            <a:r>
              <a:rPr lang="pl-PL" dirty="0" err="1"/>
              <a:t>three</a:t>
            </a:r>
            <a:r>
              <a:rPr lang="pl-PL" dirty="0"/>
              <a:t> </a:t>
            </a:r>
            <a:r>
              <a:rPr lang="pl-PL" dirty="0" err="1"/>
              <a:t>phases</a:t>
            </a:r>
            <a:r>
              <a:rPr lang="pl-PL" dirty="0"/>
              <a:t>) – 2nd </a:t>
            </a:r>
            <a:r>
              <a:rPr lang="pl-PL" dirty="0" err="1"/>
              <a:t>phase</a:t>
            </a:r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555089"/>
              </p:ext>
            </p:extLst>
          </p:nvPr>
        </p:nvGraphicFramePr>
        <p:xfrm>
          <a:off x="759506" y="1603829"/>
          <a:ext cx="8596312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Virtual </a:t>
                      </a:r>
                      <a:r>
                        <a:rPr lang="pl-PL" b="0" dirty="0" err="1">
                          <a:solidFill>
                            <a:schemeClr val="tx1"/>
                          </a:solidFill>
                        </a:rPr>
                        <a:t>Dean’s</a:t>
                      </a:r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 Office: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There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was no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division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into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were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joining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declaration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appropriate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order from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highest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lowest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semesters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taking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into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account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participated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preferences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Subscription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until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limit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reached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Lack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possibility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declaration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without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mandatory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participated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preferences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taking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part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Possibility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declare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1" dirty="0" err="1">
                          <a:solidFill>
                            <a:schemeClr val="tx1"/>
                          </a:solidFill>
                        </a:rPr>
                        <a:t>willingness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b="1" dirty="0" err="1">
                          <a:solidFill>
                            <a:schemeClr val="tx1"/>
                          </a:solidFill>
                        </a:rPr>
                        <a:t>subscription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above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limit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end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assignement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groups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on the ranking (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cumulative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studies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semester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and field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were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subscribed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preferences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(and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didn’t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delet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1st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),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stay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their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groups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76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3687"/>
            <a:ext cx="8596668" cy="1320800"/>
          </a:xfrm>
        </p:spPr>
        <p:txBody>
          <a:bodyPr/>
          <a:lstStyle/>
          <a:p>
            <a:r>
              <a:rPr lang="pl-PL" dirty="0"/>
              <a:t>2nd </a:t>
            </a:r>
            <a:r>
              <a:rPr lang="pl-PL" dirty="0" err="1"/>
              <a:t>stage</a:t>
            </a:r>
            <a:r>
              <a:rPr lang="pl-PL" dirty="0"/>
              <a:t> – </a:t>
            </a:r>
            <a:r>
              <a:rPr lang="pl-PL" dirty="0" err="1"/>
              <a:t>subscription</a:t>
            </a:r>
            <a:r>
              <a:rPr lang="pl-PL" dirty="0"/>
              <a:t> to </a:t>
            </a:r>
            <a:r>
              <a:rPr lang="pl-PL" dirty="0" err="1"/>
              <a:t>classes</a:t>
            </a:r>
            <a:r>
              <a:rPr lang="pl-PL" dirty="0"/>
              <a:t> (</a:t>
            </a:r>
            <a:r>
              <a:rPr lang="pl-PL" dirty="0" err="1"/>
              <a:t>consists</a:t>
            </a:r>
            <a:r>
              <a:rPr lang="pl-PL" dirty="0"/>
              <a:t> of </a:t>
            </a:r>
            <a:r>
              <a:rPr lang="pl-PL" dirty="0" err="1"/>
              <a:t>three</a:t>
            </a:r>
            <a:r>
              <a:rPr lang="pl-PL" dirty="0"/>
              <a:t> </a:t>
            </a:r>
            <a:r>
              <a:rPr lang="pl-PL" dirty="0" err="1"/>
              <a:t>phases</a:t>
            </a:r>
            <a:r>
              <a:rPr lang="pl-PL" dirty="0"/>
              <a:t>) – 3rd </a:t>
            </a:r>
            <a:r>
              <a:rPr lang="pl-PL" dirty="0" err="1"/>
              <a:t>phase</a:t>
            </a:r>
            <a:endParaRPr lang="pl-PL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97877"/>
              </p:ext>
            </p:extLst>
          </p:nvPr>
        </p:nvGraphicFramePr>
        <p:xfrm>
          <a:off x="759506" y="1438362"/>
          <a:ext cx="8596312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Virtual </a:t>
                      </a:r>
                      <a:r>
                        <a:rPr lang="pl-PL" b="0" dirty="0" err="1">
                          <a:solidFill>
                            <a:schemeClr val="tx1"/>
                          </a:solidFill>
                        </a:rPr>
                        <a:t>Dean’s</a:t>
                      </a:r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 Office: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There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was no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division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into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were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joining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declaration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appropriate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order from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highest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lowest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semesters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taking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into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account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participated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preferences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Subscription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until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limit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reached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Lack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possibility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declaration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without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mandatory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Subscription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launched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until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limit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reached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on „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first-come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first-served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basis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didn’t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participate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preferences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able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declare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only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The system,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after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end of 3rd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before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stage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„with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teacher’s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consent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”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subscribe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mandatory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At the same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„Exchange”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subjects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will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take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43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Stage</a:t>
            </a:r>
            <a:r>
              <a:rPr lang="pl-PL" dirty="0"/>
              <a:t> „with </a:t>
            </a:r>
            <a:r>
              <a:rPr lang="pl-PL" dirty="0" err="1"/>
              <a:t>teacher’s</a:t>
            </a:r>
            <a:r>
              <a:rPr lang="pl-PL" dirty="0"/>
              <a:t> </a:t>
            </a:r>
            <a:r>
              <a:rPr lang="pl-PL" dirty="0" err="1"/>
              <a:t>consent</a:t>
            </a:r>
            <a:r>
              <a:rPr lang="pl-PL" dirty="0"/>
              <a:t>”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389081"/>
              </p:ext>
            </p:extLst>
          </p:nvPr>
        </p:nvGraphicFramePr>
        <p:xfrm>
          <a:off x="677863" y="2160588"/>
          <a:ext cx="8596312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Virtual </a:t>
                      </a:r>
                      <a:r>
                        <a:rPr lang="pl-PL" b="0" dirty="0" err="1">
                          <a:solidFill>
                            <a:schemeClr val="tx1"/>
                          </a:solidFill>
                        </a:rPr>
                        <a:t>Dean’s</a:t>
                      </a:r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 Office: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Every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request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acceptance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from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teacher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Possibility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subscribe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classes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until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limit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reached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without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necessity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acceptance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fromt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teacher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. The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consent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required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case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subscription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tx1"/>
                          </a:solidFill>
                        </a:rPr>
                        <a:t>above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the limit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3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3rd </a:t>
            </a:r>
            <a:r>
              <a:rPr lang="pl-PL" dirty="0" err="1"/>
              <a:t>stage</a:t>
            </a:r>
            <a:r>
              <a:rPr lang="pl-PL" dirty="0"/>
              <a:t> – </a:t>
            </a:r>
            <a:r>
              <a:rPr lang="pl-PL" dirty="0" err="1"/>
              <a:t>subscription</a:t>
            </a:r>
            <a:r>
              <a:rPr lang="pl-PL" dirty="0"/>
              <a:t> to </a:t>
            </a:r>
            <a:r>
              <a:rPr lang="pl-PL" dirty="0" err="1"/>
              <a:t>classes</a:t>
            </a:r>
            <a:r>
              <a:rPr lang="pl-PL" dirty="0"/>
              <a:t> </a:t>
            </a:r>
            <a:r>
              <a:rPr lang="pl-PL" dirty="0" err="1"/>
              <a:t>depending</a:t>
            </a:r>
            <a:r>
              <a:rPr lang="pl-PL" dirty="0"/>
              <a:t> on </a:t>
            </a:r>
            <a:r>
              <a:rPr lang="pl-PL" dirty="0" err="1"/>
              <a:t>availability</a:t>
            </a:r>
            <a:r>
              <a:rPr lang="pl-PL" dirty="0"/>
              <a:t> of </a:t>
            </a:r>
            <a:r>
              <a:rPr lang="pl-PL" dirty="0" err="1"/>
              <a:t>free</a:t>
            </a:r>
            <a:r>
              <a:rPr lang="pl-PL" dirty="0"/>
              <a:t> </a:t>
            </a:r>
            <a:r>
              <a:rPr lang="pl-PL" dirty="0" err="1"/>
              <a:t>places</a:t>
            </a:r>
            <a:r>
              <a:rPr lang="pl-PL" dirty="0"/>
              <a:t> (</a:t>
            </a:r>
            <a:r>
              <a:rPr lang="pl-PL" dirty="0" err="1"/>
              <a:t>stage</a:t>
            </a:r>
            <a:r>
              <a:rPr lang="pl-PL" dirty="0"/>
              <a:t> </a:t>
            </a:r>
            <a:r>
              <a:rPr lang="pl-PL" dirty="0" err="1"/>
              <a:t>just</a:t>
            </a:r>
            <a:r>
              <a:rPr lang="pl-PL" dirty="0"/>
              <a:t> </a:t>
            </a:r>
            <a:r>
              <a:rPr lang="pl-PL" dirty="0" err="1"/>
              <a:t>before</a:t>
            </a:r>
            <a:r>
              <a:rPr lang="pl-PL" dirty="0"/>
              <a:t> the </a:t>
            </a:r>
            <a:r>
              <a:rPr lang="pl-PL" dirty="0" err="1"/>
              <a:t>beginning</a:t>
            </a:r>
            <a:r>
              <a:rPr lang="pl-PL" dirty="0"/>
              <a:t> of </a:t>
            </a:r>
            <a:r>
              <a:rPr lang="pl-PL" dirty="0" err="1"/>
              <a:t>semester</a:t>
            </a:r>
            <a:r>
              <a:rPr lang="pl-PL" dirty="0"/>
              <a:t>)</a:t>
            </a:r>
            <a:br>
              <a:rPr lang="pl-PL" dirty="0"/>
            </a:br>
            <a:br>
              <a:rPr lang="pl-PL" dirty="0"/>
            </a:br>
            <a:r>
              <a:rPr lang="pl-PL" dirty="0"/>
              <a:t>One-</a:t>
            </a:r>
            <a:r>
              <a:rPr lang="pl-PL" dirty="0" err="1"/>
              <a:t>time</a:t>
            </a:r>
            <a:r>
              <a:rPr lang="pl-PL" dirty="0"/>
              <a:t> </a:t>
            </a:r>
            <a:r>
              <a:rPr lang="pl-PL" dirty="0" err="1"/>
              <a:t>deleting</a:t>
            </a:r>
            <a:r>
              <a:rPr lang="pl-PL" dirty="0"/>
              <a:t> of </a:t>
            </a:r>
            <a:r>
              <a:rPr lang="pl-PL" dirty="0" err="1"/>
              <a:t>subjects</a:t>
            </a:r>
            <a:br>
              <a:rPr lang="pl-PL" dirty="0"/>
            </a:br>
            <a:br>
              <a:rPr lang="pl-PL" dirty="0"/>
            </a:br>
            <a:r>
              <a:rPr lang="pl-PL" dirty="0"/>
              <a:t>Subscription to </a:t>
            </a:r>
            <a:r>
              <a:rPr lang="pl-PL" dirty="0" err="1"/>
              <a:t>bachelor</a:t>
            </a:r>
            <a:r>
              <a:rPr lang="pl-PL" dirty="0"/>
              <a:t> </a:t>
            </a:r>
            <a:r>
              <a:rPr lang="pl-PL" dirty="0" err="1"/>
              <a:t>seminar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34ED83A-B0B9-5A81-F237-BCD26F886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484" y="479152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/>
              <a:t>Ruleas</a:t>
            </a:r>
            <a:r>
              <a:rPr lang="pl-PL" dirty="0"/>
              <a:t> </a:t>
            </a:r>
            <a:r>
              <a:rPr lang="pl-PL" dirty="0" err="1"/>
              <a:t>unchanged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143108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555</Words>
  <Application>Microsoft Office PowerPoint</Application>
  <PresentationFormat>Panoramiczny</PresentationFormat>
  <Paragraphs>43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Differences in the bachelor semester declaration systems</vt:lpstr>
      <vt:lpstr>1st stage - preferences</vt:lpstr>
      <vt:lpstr>2nd stage – subscription to classes (consists of three phases) – 1st phase</vt:lpstr>
      <vt:lpstr>2nd stage – subscription to classes (consists of three phases) – 2nd phase</vt:lpstr>
      <vt:lpstr>2nd stage – subscription to classes (consists of three phases) – 3rd phase</vt:lpstr>
      <vt:lpstr>Stage „with teacher’s consent”</vt:lpstr>
      <vt:lpstr>3rd stage – subscription to classes depending on availability of free places (stage just before the beginning of semester)  One-time deleting of subjects  Subscription to bachelor seminar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Różnice w systemach deklaracji studia licencjackie</dc:title>
  <dc:creator>Anna Rek</dc:creator>
  <cp:lastModifiedBy>Anna Rek</cp:lastModifiedBy>
  <cp:revision>9</cp:revision>
  <dcterms:created xsi:type="dcterms:W3CDTF">2023-03-30T10:58:49Z</dcterms:created>
  <dcterms:modified xsi:type="dcterms:W3CDTF">2023-06-27T10:42:15Z</dcterms:modified>
</cp:coreProperties>
</file>